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5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4A742E-E1DE-4499-9DDF-FCC4139209E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0073C-825F-43EA-A22D-516712524794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ЕСЛИ</a:t>
          </a:r>
          <a:endParaRPr lang="ru-RU" b="1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A4CB21-6A1D-485F-BD05-499C95FDB323}" type="parTrans" cxnId="{45AFF303-2E56-4F21-9199-D9BCB9569773}">
      <dgm:prSet/>
      <dgm:spPr/>
      <dgm:t>
        <a:bodyPr/>
        <a:lstStyle/>
        <a:p>
          <a:endParaRPr lang="ru-RU"/>
        </a:p>
      </dgm:t>
    </dgm:pt>
    <dgm:pt modelId="{23195043-FF08-4E27-ADF5-617D620410C1}" type="sibTrans" cxnId="{45AFF303-2E56-4F21-9199-D9BCB9569773}">
      <dgm:prSet/>
      <dgm:spPr/>
      <dgm:t>
        <a:bodyPr/>
        <a:lstStyle/>
        <a:p>
          <a:endParaRPr lang="ru-RU"/>
        </a:p>
      </dgm:t>
    </dgm:pt>
    <dgm:pt modelId="{7F06313E-DA9D-484B-9339-0EFE695DA429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ВЫ ПОРУГАЛИСЬ ИЛИ ПОДРАЛИСЬ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2258501-8D32-46FF-9404-AEFF5D9D6D91}" type="parTrans" cxnId="{1BDE6FCC-3D85-4F57-9A6B-B4E1F6ABE72A}">
      <dgm:prSet/>
      <dgm:spPr/>
      <dgm:t>
        <a:bodyPr/>
        <a:lstStyle/>
        <a:p>
          <a:endParaRPr lang="ru-RU"/>
        </a:p>
      </dgm:t>
    </dgm:pt>
    <dgm:pt modelId="{6A354E57-451D-4EBE-9C1F-A363F8E51287}" type="sibTrans" cxnId="{1BDE6FCC-3D85-4F57-9A6B-B4E1F6ABE72A}">
      <dgm:prSet/>
      <dgm:spPr/>
      <dgm:t>
        <a:bodyPr/>
        <a:lstStyle/>
        <a:p>
          <a:endParaRPr lang="ru-RU"/>
        </a:p>
      </dgm:t>
    </dgm:pt>
    <dgm:pt modelId="{D17867B3-B251-4E00-85DC-D10998D6E710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У ВАС ВОЗНИК КОНФЛИКТ С ПЕДАГОГОМ ИЛИ СВЕРСТНИКОМ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EFC5A63-A372-407C-AFC4-10D593AA6AAE}" type="parTrans" cxnId="{054064A3-2828-428A-A7D1-D16237FDE68A}">
      <dgm:prSet/>
      <dgm:spPr/>
      <dgm:t>
        <a:bodyPr/>
        <a:lstStyle/>
        <a:p>
          <a:endParaRPr lang="ru-RU"/>
        </a:p>
      </dgm:t>
    </dgm:pt>
    <dgm:pt modelId="{36B5EDCD-5794-427B-866C-221AA70FF0EB}" type="sibTrans" cxnId="{054064A3-2828-428A-A7D1-D16237FDE68A}">
      <dgm:prSet/>
      <dgm:spPr/>
      <dgm:t>
        <a:bodyPr/>
        <a:lstStyle/>
        <a:p>
          <a:endParaRPr lang="ru-RU"/>
        </a:p>
      </dgm:t>
    </dgm:pt>
    <dgm:pt modelId="{CFC989C3-6173-47D9-B221-20F547E9B535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У ВАС ПРОБЛЕМЫ С РОДИТЕЛЯМИ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423734B7-D3E7-4FAB-A43D-7472B069DD79}" type="parTrans" cxnId="{0746C998-764D-4077-97D8-605612D58B6E}">
      <dgm:prSet/>
      <dgm:spPr/>
      <dgm:t>
        <a:bodyPr/>
        <a:lstStyle/>
        <a:p>
          <a:endParaRPr lang="ru-RU"/>
        </a:p>
      </dgm:t>
    </dgm:pt>
    <dgm:pt modelId="{007FC95E-2D39-4F70-A686-A971280369BA}" type="sibTrans" cxnId="{0746C998-764D-4077-97D8-605612D58B6E}">
      <dgm:prSet/>
      <dgm:spPr/>
      <dgm:t>
        <a:bodyPr/>
        <a:lstStyle/>
        <a:p>
          <a:endParaRPr lang="ru-RU"/>
        </a:p>
      </dgm:t>
    </dgm:pt>
    <dgm:pt modelId="{0C66D408-5406-4816-8E68-0FD3E637E4D9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ВАС ОБИДЕЛИ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03EC2152-8498-46B4-96B9-1069F46D5DF9}" type="parTrans" cxnId="{4A12FE83-ACC0-4CFF-B57F-37E2A81AA6C8}">
      <dgm:prSet/>
      <dgm:spPr/>
      <dgm:t>
        <a:bodyPr/>
        <a:lstStyle/>
        <a:p>
          <a:endParaRPr lang="ru-RU"/>
        </a:p>
      </dgm:t>
    </dgm:pt>
    <dgm:pt modelId="{D9DAC121-326C-4753-BD7C-2B63E3F030FE}" type="sibTrans" cxnId="{4A12FE83-ACC0-4CFF-B57F-37E2A81AA6C8}">
      <dgm:prSet/>
      <dgm:spPr/>
      <dgm:t>
        <a:bodyPr/>
        <a:lstStyle/>
        <a:p>
          <a:endParaRPr lang="ru-RU"/>
        </a:p>
      </dgm:t>
    </dgm:pt>
    <dgm:pt modelId="{A254A3EF-8BF4-429D-BBDB-0176C54212C7}" type="pres">
      <dgm:prSet presAssocID="{294A742E-E1DE-4499-9DDF-FCC4139209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85ABF-5914-4CE7-B75D-83372F20D7F6}" type="pres">
      <dgm:prSet presAssocID="{294A742E-E1DE-4499-9DDF-FCC4139209E4}" presName="radial" presStyleCnt="0">
        <dgm:presLayoutVars>
          <dgm:animLvl val="ctr"/>
        </dgm:presLayoutVars>
      </dgm:prSet>
      <dgm:spPr/>
    </dgm:pt>
    <dgm:pt modelId="{DAB5529F-2A90-4ABF-B20A-D05F6A7D2EFB}" type="pres">
      <dgm:prSet presAssocID="{B820073C-825F-43EA-A22D-516712524794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8C373834-71DA-44FD-81F8-04D11853CB0F}" type="pres">
      <dgm:prSet presAssocID="{7F06313E-DA9D-484B-9339-0EFE695DA429}" presName="node" presStyleLbl="vennNode1" presStyleIdx="1" presStyleCnt="5" custScaleX="368414" custScaleY="119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6A46AE-FB03-45DE-842B-A88934D240E6}" type="pres">
      <dgm:prSet presAssocID="{D17867B3-B251-4E00-85DC-D10998D6E710}" presName="node" presStyleLbl="vennNode1" presStyleIdx="2" presStyleCnt="5" custScaleX="261745" custScaleY="126575" custRadScaleRad="197320" custRadScaleInc="-1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4BB51-9DF1-4CFC-8D76-084FC6BFE6FC}" type="pres">
      <dgm:prSet presAssocID="{CFC989C3-6173-47D9-B221-20F547E9B535}" presName="node" presStyleLbl="vennNode1" presStyleIdx="3" presStyleCnt="5" custScaleX="332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BCAE4-3B61-4BE3-A434-E5C65329F9E4}" type="pres">
      <dgm:prSet presAssocID="{0C66D408-5406-4816-8E68-0FD3E637E4D9}" presName="node" presStyleLbl="vennNode1" presStyleIdx="4" presStyleCnt="5" custScaleX="263994" custScaleY="142383" custRadScaleRad="170986" custRadScaleInc="3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4C9C61-83B4-4DE2-B71C-163087E6C375}" type="presOf" srcId="{0C66D408-5406-4816-8E68-0FD3E637E4D9}" destId="{4B8BCAE4-3B61-4BE3-A434-E5C65329F9E4}" srcOrd="0" destOrd="0" presId="urn:microsoft.com/office/officeart/2005/8/layout/radial3"/>
    <dgm:cxn modelId="{054064A3-2828-428A-A7D1-D16237FDE68A}" srcId="{B820073C-825F-43EA-A22D-516712524794}" destId="{D17867B3-B251-4E00-85DC-D10998D6E710}" srcOrd="1" destOrd="0" parTransId="{4EFC5A63-A372-407C-AFC4-10D593AA6AAE}" sibTransId="{36B5EDCD-5794-427B-866C-221AA70FF0EB}"/>
    <dgm:cxn modelId="{B013F79D-DF8E-4A52-9037-A5B2376CFFB8}" type="presOf" srcId="{7F06313E-DA9D-484B-9339-0EFE695DA429}" destId="{8C373834-71DA-44FD-81F8-04D11853CB0F}" srcOrd="0" destOrd="0" presId="urn:microsoft.com/office/officeart/2005/8/layout/radial3"/>
    <dgm:cxn modelId="{DD2DFC61-CB39-4DC7-92F7-29E000C6FD37}" type="presOf" srcId="{D17867B3-B251-4E00-85DC-D10998D6E710}" destId="{9C6A46AE-FB03-45DE-842B-A88934D240E6}" srcOrd="0" destOrd="0" presId="urn:microsoft.com/office/officeart/2005/8/layout/radial3"/>
    <dgm:cxn modelId="{45AFF303-2E56-4F21-9199-D9BCB9569773}" srcId="{294A742E-E1DE-4499-9DDF-FCC4139209E4}" destId="{B820073C-825F-43EA-A22D-516712524794}" srcOrd="0" destOrd="0" parTransId="{52A4CB21-6A1D-485F-BD05-499C95FDB323}" sibTransId="{23195043-FF08-4E27-ADF5-617D620410C1}"/>
    <dgm:cxn modelId="{0746C998-764D-4077-97D8-605612D58B6E}" srcId="{B820073C-825F-43EA-A22D-516712524794}" destId="{CFC989C3-6173-47D9-B221-20F547E9B535}" srcOrd="2" destOrd="0" parTransId="{423734B7-D3E7-4FAB-A43D-7472B069DD79}" sibTransId="{007FC95E-2D39-4F70-A686-A971280369BA}"/>
    <dgm:cxn modelId="{E0915739-FE8B-441A-8AAC-9A38C16C584F}" type="presOf" srcId="{CFC989C3-6173-47D9-B221-20F547E9B535}" destId="{F524BB51-9DF1-4CFC-8D76-084FC6BFE6FC}" srcOrd="0" destOrd="0" presId="urn:microsoft.com/office/officeart/2005/8/layout/radial3"/>
    <dgm:cxn modelId="{D6F57450-0A27-44CE-B187-F7A2FCE43364}" type="presOf" srcId="{294A742E-E1DE-4499-9DDF-FCC4139209E4}" destId="{A254A3EF-8BF4-429D-BBDB-0176C54212C7}" srcOrd="0" destOrd="0" presId="urn:microsoft.com/office/officeart/2005/8/layout/radial3"/>
    <dgm:cxn modelId="{4A12FE83-ACC0-4CFF-B57F-37E2A81AA6C8}" srcId="{B820073C-825F-43EA-A22D-516712524794}" destId="{0C66D408-5406-4816-8E68-0FD3E637E4D9}" srcOrd="3" destOrd="0" parTransId="{03EC2152-8498-46B4-96B9-1069F46D5DF9}" sibTransId="{D9DAC121-326C-4753-BD7C-2B63E3F030FE}"/>
    <dgm:cxn modelId="{6E8C8DC6-0F9C-4B73-B5BF-6716EE40181C}" type="presOf" srcId="{B820073C-825F-43EA-A22D-516712524794}" destId="{DAB5529F-2A90-4ABF-B20A-D05F6A7D2EFB}" srcOrd="0" destOrd="0" presId="urn:microsoft.com/office/officeart/2005/8/layout/radial3"/>
    <dgm:cxn modelId="{1BDE6FCC-3D85-4F57-9A6B-B4E1F6ABE72A}" srcId="{B820073C-825F-43EA-A22D-516712524794}" destId="{7F06313E-DA9D-484B-9339-0EFE695DA429}" srcOrd="0" destOrd="0" parTransId="{12258501-8D32-46FF-9404-AEFF5D9D6D91}" sibTransId="{6A354E57-451D-4EBE-9C1F-A363F8E51287}"/>
    <dgm:cxn modelId="{D64E1035-F9DB-4308-8722-1F3510C85A2E}" type="presParOf" srcId="{A254A3EF-8BF4-429D-BBDB-0176C54212C7}" destId="{B1A85ABF-5914-4CE7-B75D-83372F20D7F6}" srcOrd="0" destOrd="0" presId="urn:microsoft.com/office/officeart/2005/8/layout/radial3"/>
    <dgm:cxn modelId="{1D0299BC-FC6A-40C5-9391-14973D855BA8}" type="presParOf" srcId="{B1A85ABF-5914-4CE7-B75D-83372F20D7F6}" destId="{DAB5529F-2A90-4ABF-B20A-D05F6A7D2EFB}" srcOrd="0" destOrd="0" presId="urn:microsoft.com/office/officeart/2005/8/layout/radial3"/>
    <dgm:cxn modelId="{4A23C08E-F576-427E-A1A6-B227CC030544}" type="presParOf" srcId="{B1A85ABF-5914-4CE7-B75D-83372F20D7F6}" destId="{8C373834-71DA-44FD-81F8-04D11853CB0F}" srcOrd="1" destOrd="0" presId="urn:microsoft.com/office/officeart/2005/8/layout/radial3"/>
    <dgm:cxn modelId="{924AD43F-0141-45B8-AA65-AC23CFDA521F}" type="presParOf" srcId="{B1A85ABF-5914-4CE7-B75D-83372F20D7F6}" destId="{9C6A46AE-FB03-45DE-842B-A88934D240E6}" srcOrd="2" destOrd="0" presId="urn:microsoft.com/office/officeart/2005/8/layout/radial3"/>
    <dgm:cxn modelId="{9A231054-C910-4C8B-89E9-0E097E38C0A1}" type="presParOf" srcId="{B1A85ABF-5914-4CE7-B75D-83372F20D7F6}" destId="{F524BB51-9DF1-4CFC-8D76-084FC6BFE6FC}" srcOrd="3" destOrd="0" presId="urn:microsoft.com/office/officeart/2005/8/layout/radial3"/>
    <dgm:cxn modelId="{D7BBE9C4-5865-4ABA-9B1B-546FB54CD7D0}" type="presParOf" srcId="{B1A85ABF-5914-4CE7-B75D-83372F20D7F6}" destId="{4B8BCAE4-3B61-4BE3-A434-E5C65329F9E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B5529F-2A90-4ABF-B20A-D05F6A7D2EFB}">
      <dsp:nvSpPr>
        <dsp:cNvPr id="0" name=""/>
        <dsp:cNvSpPr/>
      </dsp:nvSpPr>
      <dsp:spPr>
        <a:xfrm>
          <a:off x="2975699" y="1117365"/>
          <a:ext cx="2497925" cy="2497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ЕСЛИ</a:t>
          </a:r>
          <a:endParaRPr lang="ru-RU" sz="4500" b="1" kern="1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5699" y="1117365"/>
        <a:ext cx="2497925" cy="2497925"/>
      </dsp:txXfrm>
    </dsp:sp>
    <dsp:sp modelId="{8C373834-71DA-44FD-81F8-04D11853CB0F}">
      <dsp:nvSpPr>
        <dsp:cNvPr id="0" name=""/>
        <dsp:cNvSpPr/>
      </dsp:nvSpPr>
      <dsp:spPr>
        <a:xfrm>
          <a:off x="1923985" y="-60003"/>
          <a:ext cx="4601353" cy="14967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ВЫ ПОРУГАЛИСЬ ИЛИ ПОДРАЛИСЬ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23985" y="-60003"/>
        <a:ext cx="4601353" cy="1496706"/>
      </dsp:txXfrm>
    </dsp:sp>
    <dsp:sp modelId="{9C6A46AE-FB03-45DE-842B-A88934D240E6}">
      <dsp:nvSpPr>
        <dsp:cNvPr id="0" name=""/>
        <dsp:cNvSpPr/>
      </dsp:nvSpPr>
      <dsp:spPr>
        <a:xfrm>
          <a:off x="5166182" y="1491801"/>
          <a:ext cx="3269097" cy="15808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У ВАС ВОЗНИК КОНФЛИКТ С ПЕДАГОГОМ ИЛИ СВЕРСТНИКОМ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66182" y="1491801"/>
        <a:ext cx="3269097" cy="1580874"/>
      </dsp:txXfrm>
    </dsp:sp>
    <dsp:sp modelId="{F524BB51-9DF1-4CFC-8D76-084FC6BFE6FC}">
      <dsp:nvSpPr>
        <dsp:cNvPr id="0" name=""/>
        <dsp:cNvSpPr/>
      </dsp:nvSpPr>
      <dsp:spPr>
        <a:xfrm>
          <a:off x="2145176" y="3419825"/>
          <a:ext cx="4158970" cy="12489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У ВАС ПРОБЛЕМЫ С РОДИТЕЛЯМИ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45176" y="3419825"/>
        <a:ext cx="4158970" cy="1248962"/>
      </dsp:txXfrm>
    </dsp:sp>
    <dsp:sp modelId="{4B8BCAE4-3B61-4BE3-A434-E5C65329F9E4}">
      <dsp:nvSpPr>
        <dsp:cNvPr id="0" name=""/>
        <dsp:cNvSpPr/>
      </dsp:nvSpPr>
      <dsp:spPr>
        <a:xfrm>
          <a:off x="0" y="1323610"/>
          <a:ext cx="3297186" cy="17783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ВАС ОБИДЕЛИ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23610"/>
        <a:ext cx="3297186" cy="1778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 МОЖЕТЕ ОБРАТИТЬСЯ В СЛУЖБУ МЕДИАЦИИ</a:t>
            </a:r>
            <a:b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(КАБИНЕТ ПСИХОЛОГА)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435280" cy="4608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640</TotalTime>
  <Words>26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ВЫ МОЖЕТЕ ОБРАТИТЬСЯ В СЛУЖБУ МЕДИАЦИИ (КАБИНЕТ ПСИХОЛОГА)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Metod3</dc:creator>
  <cp:lastModifiedBy>Metod3</cp:lastModifiedBy>
  <cp:revision>107</cp:revision>
  <dcterms:created xsi:type="dcterms:W3CDTF">2012-10-22T09:00:05Z</dcterms:created>
  <dcterms:modified xsi:type="dcterms:W3CDTF">2023-02-01T02:43:55Z</dcterms:modified>
</cp:coreProperties>
</file>